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Noto Sans TC" panose="020B0604020202020204" charset="-128"/>
      <p:regular r:id="rId9"/>
    </p:embeddedFont>
    <p:embeddedFont>
      <p:font typeface="Sora Medium" panose="020B0604020202020204" charset="0"/>
      <p:regular r:id="rId10"/>
    </p:embeddedFont>
  </p:embeddedFontLst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724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Intelligent Stock Forecasting Platform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machine learning-powered web application that democratizes stock prediction for private investors through advanced algorithms and intuitive design.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083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Challenge: Information Asymmetry in Markets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822025"/>
            <a:ext cx="4196358" cy="2456617"/>
          </a:xfrm>
          <a:prstGeom prst="roundRect">
            <a:avLst>
              <a:gd name="adj" fmla="val 1385"/>
            </a:avLst>
          </a:prstGeom>
          <a:noFill/>
          <a:ln w="30480">
            <a:solidFill>
              <a:srgbClr val="3F3F44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4" name="Text 2"/>
          <p:cNvSpPr/>
          <p:nvPr/>
        </p:nvSpPr>
        <p:spPr>
          <a:xfrm>
            <a:off x="1051084" y="4079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Limited Access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51084" y="4569738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Professional-grade forecasting tools are expensive and complex, excluding retail investors from sophisticated analysis.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822025"/>
            <a:ext cx="4196358" cy="2456617"/>
          </a:xfrm>
          <a:prstGeom prst="roundRect">
            <a:avLst>
              <a:gd name="adj" fmla="val 1385"/>
            </a:avLst>
          </a:prstGeom>
          <a:noFill/>
          <a:ln w="30480">
            <a:solidFill>
              <a:srgbClr val="3F3F44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7" name="Text 5"/>
          <p:cNvSpPr/>
          <p:nvPr/>
        </p:nvSpPr>
        <p:spPr>
          <a:xfrm>
            <a:off x="5474256" y="4079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Overwhelm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74256" y="4569738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Raw financial data requires expertise to interpret, leaving investors relying on outdated methods or gut instinct.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822025"/>
            <a:ext cx="4196358" cy="2456617"/>
          </a:xfrm>
          <a:prstGeom prst="roundRect">
            <a:avLst>
              <a:gd name="adj" fmla="val 1385"/>
            </a:avLst>
          </a:prstGeom>
          <a:noFill/>
          <a:ln w="30480">
            <a:solidFill>
              <a:srgbClr val="3F3F44"/>
            </a:solidFill>
            <a:prstDash val="solid"/>
          </a:ln>
        </p:spPr>
        <p:txBody>
          <a:bodyPr/>
          <a:lstStyle/>
          <a:p>
            <a:endParaRPr lang="en-IL"/>
          </a:p>
        </p:txBody>
      </p:sp>
      <p:sp>
        <p:nvSpPr>
          <p:cNvPr id="10" name="Text 8"/>
          <p:cNvSpPr/>
          <p:nvPr/>
        </p:nvSpPr>
        <p:spPr>
          <a:xfrm>
            <a:off x="9897427" y="4079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Model Complexity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97427" y="4569738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Machine learning models for finance are technically challenging to implement and validate for individual use.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254AA4A-778B-A699-7E49-CD6A1DDDE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6564" y="7725711"/>
            <a:ext cx="1905266" cy="38105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954" y="611267"/>
            <a:ext cx="13074491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Solution: AI-Powered Stock Prediction Platform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7954" y="2556391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Core Functionality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777954" y="3125986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Select any stock symbol for analysis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77954" y="3559373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View comprehensive historical data visualization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77954" y="3992761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Run three distinct ML models simultaneously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77954" y="4426148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Compare prediction results with interactive charts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77954" y="4859536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AI chatbot for market insights and explanations</a:t>
            </a: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0C6D52-4627-6106-ECDB-90D8E2DAF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9254" y="7772742"/>
            <a:ext cx="1905266" cy="381053"/>
          </a:xfrm>
          <a:prstGeom prst="rect">
            <a:avLst/>
          </a:prstGeom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BF658B7-B6C2-1C72-E39C-1B1FA3C0E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540" y="1560496"/>
            <a:ext cx="5275791" cy="3043472"/>
          </a:xfrm>
          <a:prstGeom prst="rect">
            <a:avLst/>
          </a:prstGeom>
        </p:spPr>
      </p:pic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85ECECC-A55D-1B4A-7C71-B8226CDDC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3805" y="4859535"/>
            <a:ext cx="5304526" cy="30434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36577"/>
            <a:ext cx="95722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Modern UI/UX Design Philosophy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98984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433643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Responsive React Interface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4278392"/>
            <a:ext cx="330815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Clean, modern design that adapts seamlessly across devices with intuitive navigation and fast loading times.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298984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3433643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Data-Driven Visualization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4278392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Clear presentation of complex financial data through interactive charts and comparative model outputs.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298984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3433643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User-Centric Experience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4278392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Designed for both technical and non-technical users with progressive disclosure and contextual help.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62A44C-57BA-6C02-AD5A-CCABC91245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40077" y="7746258"/>
            <a:ext cx="1905266" cy="3810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3591"/>
            <a:ext cx="94554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Technology Stack &amp; Architecture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25998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360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React Frontend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850487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Dynamic UI with component-based architecture for scalability and maintainability.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225998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360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Flask Backend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850487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Lightweight API serving ML models with efficient data processing and Yahoo Finance integration.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225998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360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ML Models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850487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XGBoost for gradient boosting, GRU for sequential patterns, LightGBM for high-performance predictions.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171C8BB-5913-313B-C277-31BECE230B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7044" y="7746259"/>
            <a:ext cx="1905266" cy="3810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8606"/>
            <a:ext cx="84003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Future Roadmap &amp; Expansion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514493"/>
            <a:ext cx="13042821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4" name="Shape 2"/>
          <p:cNvSpPr/>
          <p:nvPr/>
        </p:nvSpPr>
        <p:spPr>
          <a:xfrm>
            <a:off x="3968353" y="3834051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5" name="Shape 3"/>
          <p:cNvSpPr/>
          <p:nvPr/>
        </p:nvSpPr>
        <p:spPr>
          <a:xfrm>
            <a:off x="3728442" y="42593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6" name="Text 4"/>
          <p:cNvSpPr/>
          <p:nvPr/>
        </p:nvSpPr>
        <p:spPr>
          <a:xfrm>
            <a:off x="3813512" y="430184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447806" y="2391013"/>
            <a:ext cx="3071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Multi-Stock Portfolio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2881432"/>
            <a:ext cx="592597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Enable simultaneous analysis of multiple securities with correlation insights and risk assessment.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299841" y="4514493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0" name="Shape 8"/>
          <p:cNvSpPr/>
          <p:nvPr/>
        </p:nvSpPr>
        <p:spPr>
          <a:xfrm>
            <a:off x="7059930" y="42593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1" name="Text 9"/>
          <p:cNvSpPr/>
          <p:nvPr/>
        </p:nvSpPr>
        <p:spPr>
          <a:xfrm>
            <a:off x="7145000" y="430184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5879544" y="5421749"/>
            <a:ext cx="28711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Advanced Analytics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4352092" y="5912168"/>
            <a:ext cx="592609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Technical indicators integration, sentiment analysis, and Prophet/ARIMA model additions for comprehensive forecasting.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10631448" y="3834051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5" name="Shape 13"/>
          <p:cNvSpPr/>
          <p:nvPr/>
        </p:nvSpPr>
        <p:spPr>
          <a:xfrm>
            <a:off x="10391537" y="42593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n-IL"/>
          </a:p>
        </p:txBody>
      </p:sp>
      <p:sp>
        <p:nvSpPr>
          <p:cNvPr id="16" name="Text 14"/>
          <p:cNvSpPr/>
          <p:nvPr/>
        </p:nvSpPr>
        <p:spPr>
          <a:xfrm>
            <a:off x="10476607" y="430184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9229130" y="2391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Personalization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83698" y="2881432"/>
            <a:ext cx="59260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User behavior-based customization, saved preferences, and tailored investment recommendations.</a:t>
            </a:r>
            <a:endParaRPr lang="en-US" sz="17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2CFB711-17EC-8B22-DE8D-787B33F3F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7163" y="7735986"/>
            <a:ext cx="1905266" cy="38105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290</Words>
  <Application>Microsoft Office PowerPoint</Application>
  <PresentationFormat>Custom</PresentationFormat>
  <Paragraphs>46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Noto Sans TC</vt:lpstr>
      <vt:lpstr>Sora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yair menda</cp:lastModifiedBy>
  <cp:revision>4</cp:revision>
  <dcterms:created xsi:type="dcterms:W3CDTF">2025-07-11T05:41:07Z</dcterms:created>
  <dcterms:modified xsi:type="dcterms:W3CDTF">2025-07-11T06:44:22Z</dcterms:modified>
</cp:coreProperties>
</file>